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3" r:id="rId6"/>
    <p:sldId id="261" r:id="rId7"/>
    <p:sldId id="271" r:id="rId8"/>
    <p:sldId id="262" r:id="rId9"/>
    <p:sldId id="263" r:id="rId10"/>
    <p:sldId id="264" r:id="rId11"/>
    <p:sldId id="265" r:id="rId12"/>
    <p:sldId id="269" r:id="rId13"/>
    <p:sldId id="266" r:id="rId14"/>
    <p:sldId id="276" r:id="rId15"/>
    <p:sldId id="272" r:id="rId16"/>
    <p:sldId id="274" r:id="rId17"/>
    <p:sldId id="278" r:id="rId18"/>
    <p:sldId id="267" r:id="rId19"/>
    <p:sldId id="275" r:id="rId20"/>
    <p:sldId id="268" r:id="rId21"/>
    <p:sldId id="279" r:id="rId22"/>
    <p:sldId id="270" r:id="rId23"/>
    <p:sldId id="277" r:id="rId24"/>
    <p:sldId id="258" r:id="rId25"/>
    <p:sldId id="281" r:id="rId26"/>
    <p:sldId id="280" r:id="rId27"/>
    <p:sldId id="283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7D9"/>
    <a:srgbClr val="33CCCC"/>
    <a:srgbClr val="0033CC"/>
    <a:srgbClr val="FF9999"/>
    <a:srgbClr val="FFA7A7"/>
    <a:srgbClr val="AAEEE8"/>
    <a:srgbClr val="FF0066"/>
    <a:srgbClr val="FF3399"/>
    <a:srgbClr val="CC0099"/>
    <a:srgbClr val="D1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B174F-AF2A-9E0E-D040-002808E6B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B37A8A-B56D-3F27-A31E-F02375600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B9C822-2958-E21A-3242-B6503BF0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8108ED-AF0C-119C-3336-95CA3BCA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EE71A-ACBF-8D15-9AF8-8D8AC79B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5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073FC-3A90-A0F9-EC5C-A6E05627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F77B7B-DF84-BD62-9564-50C9B5EDA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0D74D1-47D6-795B-6E51-E408C159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89FA16-A3F9-3D17-F814-E580A51A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48E535-C018-14D2-6963-9FDD17E3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30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D6F39A-A839-46E9-3092-E8AB914A7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1900AA-37AA-C8B0-CD8E-4A37F8D14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A8DE6-B1CE-F731-B02E-3232D1BF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1A3CB5-100B-DE28-808F-433F04C9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30C8CB-E7A6-6C8F-DFAD-9C7BBCA3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2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67958-225A-ED5A-ADFE-C07491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7161A-D37D-7633-EE7A-021CC171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35EFC9-7150-C44A-D731-06B59C42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3E531F-AEAC-C785-99E2-79DCA72D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54C381-D758-F02E-40ED-78B50C3C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7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F44F1-68BE-672D-5F04-04722D0C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4483DC-8C31-914C-A3DE-EF217AC2B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BEE5C3-2299-1A74-8F35-4D474224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199895-C31A-759B-D59E-67D52155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27BC20-25E1-AC13-FE1D-A691CAEC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9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6E50F-458C-374D-7BFB-DA4C88A5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52AEFD-4EE2-8732-2813-C85EA3C53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08F038-2377-5E80-5CFB-F663D030D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FE91CE-FDE6-A21F-3ABC-D1B923F9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87066A-9006-B69E-7694-1F30B29E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AC0867-4FF1-53BD-1356-7CF67A49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0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AC3B5-B981-C792-96A5-ADADE61A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F08C71-29DF-AD4E-AC96-684693CAF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2C97FE-D4DE-C7B6-9CAA-4A536B36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D2CAC9-5572-A289-BFC6-DAF3352D8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1B966D-A167-5D3F-DEF2-66B136EA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615040-558D-420C-4F2B-C9ABEF4D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690868-4E33-0446-7978-EBC284E4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777D60-2471-8043-39BD-903FE7CD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2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EF592-F9C0-EE9B-4256-B4B1F322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847155-7AF5-A9DA-A6DD-9D529A9D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3A38C3-196C-D0AD-84C3-0F5F4B26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03EB38-73AC-4DE1-22AA-235CDD6E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88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0C0D6A-036F-A103-F3A4-4034B59D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969DBE-A92C-AF02-ED37-1F2066AC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71CFD8-A39F-CCFB-CE88-EA6F882D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10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1DE1A-4F11-26E4-116D-3B4E944E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2696B3-E786-DD75-A235-9DD38AF0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1C24D4-5287-4926-763A-60E2D4AD6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E2C357-54C4-EC74-1FBC-2237EE39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D13FB7-E2A0-96FB-E067-C5330765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EF14A1-ECCD-A99B-5F38-D3A8A5C6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88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1B1B8-F04F-CD8A-8DF8-C99ED532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618D1C-7ABE-BA25-D765-2428ADB18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5A250-84A3-DF52-711D-BC5A1DE15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F73390-4656-B101-27DD-B0330581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F09C70-1108-05A0-AF63-2C088C58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5C10B9-4EB5-5FC4-6819-D878B05B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40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1F659D-088D-FC85-344C-9DD16E9E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ADBD93-1C0E-22F5-A922-F1A913EE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E234A1-CD5E-F87E-F5E4-4DB2D1B73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BE09-FF91-43ED-9931-A67D71F843D7}" type="datetimeFigureOut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E4E0EE-06BE-D43E-454D-535314E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50A7A2-F9D7-46AC-BF89-83C32CC05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C3CF-ADE1-40B0-B51B-BBB795E4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821CD2C-614D-A520-85E0-38FABB2A1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2680" r="-1497" b="6707"/>
          <a:stretch/>
        </p:blipFill>
        <p:spPr>
          <a:xfrm>
            <a:off x="139960" y="0"/>
            <a:ext cx="11624315" cy="56170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F58FA8-9E89-48CB-BA1B-1D9864FBC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237"/>
          <a:stretch/>
        </p:blipFill>
        <p:spPr>
          <a:xfrm>
            <a:off x="817170" y="5617029"/>
            <a:ext cx="10269894" cy="9223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F38B94-3C8F-CBF9-D035-A255EFA8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97" y="5617029"/>
            <a:ext cx="1157143" cy="11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1B0526-CB8F-C7D5-18C8-7E2BB1C1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11475"/>
            <a:ext cx="11049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A24CA42-496E-866D-12A2-87E32EDA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5" y="1366982"/>
            <a:ext cx="7711819" cy="40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E37433C-4033-E205-E275-2B86A439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8" y="603032"/>
            <a:ext cx="8879253" cy="52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342ADC7-B9C6-FC70-4E61-26F69AFA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6" y="756805"/>
            <a:ext cx="6207414" cy="48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450180-BC69-27B8-B1A4-5353C557A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>
          <a:xfrm>
            <a:off x="2029911" y="1010516"/>
            <a:ext cx="7575907" cy="39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8B47C74-B141-EB5E-398B-ED8F7014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38125"/>
            <a:ext cx="103251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714D643-EAF4-1925-D573-2308BED72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1127124"/>
            <a:ext cx="7049943" cy="42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5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84A905-7A75-2363-3281-9EA476EC9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18" y="517525"/>
            <a:ext cx="6477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40F3BE-2C86-EA8B-BC32-3119BFB17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73" y="0"/>
            <a:ext cx="454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3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682366-4DCD-604B-F67B-832449D7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9" y="171722"/>
            <a:ext cx="8932068" cy="23613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5159EF-94B2-3E49-1A10-FD01480DE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990" y="2526146"/>
            <a:ext cx="64865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0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82B7F2-68EC-2C87-09BD-3020A9A6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4" y="467285"/>
            <a:ext cx="10861706" cy="57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3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8AC6D-B2A4-3D6C-7335-687226AB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4715453"/>
            <a:ext cx="12081164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3399"/>
                </a:solidFill>
                <a:latin typeface="Broadway" panose="04040905080B02020502" pitchFamily="82" charset="0"/>
              </a:rPr>
              <a:t>INCONTRI, LABORATORI, MASTERCLASS, PROIEZIONI E CULTURA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89F3AC-DBF7-96D9-0413-0820B413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0"/>
            <a:ext cx="7232072" cy="4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2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17F37B-9B98-4472-06BA-E7426941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4" y="1163493"/>
            <a:ext cx="99345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25327D-27B7-20DE-904B-251F22BC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67" y="0"/>
            <a:ext cx="4784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A9443B-44F3-8368-42C5-2A4BDF830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46" y="0"/>
            <a:ext cx="7474434" cy="299922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3050D829-B3F3-E5B5-5A21-68173A59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27" y="3782580"/>
            <a:ext cx="10661072" cy="2119457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Comic Sans MS" panose="030F0702030302020204" pitchFamily="66" charset="0"/>
              </a:rPr>
              <a:t>LARGO CERVIGNANO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 VIA PONTINIA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SAN GREGORIO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TORRE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 BORGOMEDUNA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RORAI GRANDE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VILLANOVA</a:t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dirty="0">
                <a:latin typeface="Comic Sans MS" panose="030F0702030302020204" pitchFamily="66" charset="0"/>
              </a:rPr>
              <a:t>VALLENONCELLO </a:t>
            </a:r>
          </a:p>
        </p:txBody>
      </p:sp>
    </p:spTree>
    <p:extLst>
      <p:ext uri="{BB962C8B-B14F-4D97-AF65-F5344CB8AC3E}">
        <p14:creationId xmlns:p14="http://schemas.microsoft.com/office/powerpoint/2010/main" val="105316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5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171D05-1240-9A05-7C1B-A33F1A63C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2D892D-4403-6896-11BF-F12E8871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61" y="20782"/>
            <a:ext cx="73723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929B168-77CF-9B16-C595-2800FAE7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5" y="0"/>
            <a:ext cx="10217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E1E48-9F33-7CC1-F814-814B0FF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4618"/>
            <a:ext cx="10515600" cy="1062182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6000" dirty="0">
                <a:latin typeface="Eras Bold ITC" panose="020B0907030504020204" pitchFamily="34" charset="0"/>
              </a:rPr>
            </a:br>
            <a:endParaRPr lang="it-IT" sz="6000" dirty="0">
              <a:latin typeface="Eras Bold ITC" panose="020B0907030504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3DCD89D-66E3-20D8-BEB9-23EC17B05936}"/>
              </a:ext>
            </a:extLst>
          </p:cNvPr>
          <p:cNvSpPr/>
          <p:nvPr/>
        </p:nvSpPr>
        <p:spPr>
          <a:xfrm>
            <a:off x="576943" y="363860"/>
            <a:ext cx="1103811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6DC7D9"/>
                </a:solidFill>
                <a:effectLst/>
                <a:latin typeface="Comic Sans MS" panose="030F0702030302020204" pitchFamily="66" charset="0"/>
              </a:rPr>
              <a:t>GRAZIE A TUTTI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E23004-A666-8D0F-989C-934BF7B5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2" y="3407275"/>
            <a:ext cx="10423848" cy="308686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A1F4C26-F388-BDFB-6AAD-E091E9A7C2A1}"/>
              </a:ext>
            </a:extLst>
          </p:cNvPr>
          <p:cNvSpPr/>
          <p:nvPr/>
        </p:nvSpPr>
        <p:spPr>
          <a:xfrm>
            <a:off x="3487577" y="1876836"/>
            <a:ext cx="5057191" cy="1569660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DC7D9"/>
                </a:solidFill>
                <a:effectLst/>
                <a:latin typeface="Comic Sans MS" panose="030F0702030302020204" pitchFamily="66" charset="0"/>
              </a:rPr>
              <a:t>BUONA</a:t>
            </a:r>
          </a:p>
        </p:txBody>
      </p:sp>
    </p:spTree>
    <p:extLst>
      <p:ext uri="{BB962C8B-B14F-4D97-AF65-F5344CB8AC3E}">
        <p14:creationId xmlns:p14="http://schemas.microsoft.com/office/powerpoint/2010/main" val="16237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37CC436-95D6-1D23-E63E-9C8ADBDB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28" y="111304"/>
            <a:ext cx="5205775" cy="66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D356D8-BD53-735E-D290-4325388A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5" y="902710"/>
            <a:ext cx="10616609" cy="45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E2AB33-75D6-B4A5-974C-FBCFB6D05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7389"/>
          <a:stretch/>
        </p:blipFill>
        <p:spPr>
          <a:xfrm>
            <a:off x="2669309" y="905163"/>
            <a:ext cx="6650356" cy="42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9420E2-D5D1-7E08-421D-D59133BAA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1365921"/>
            <a:ext cx="9026252" cy="39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0E6145-8A44-89B0-1FAD-3731C84B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89" y="0"/>
            <a:ext cx="6394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9E36E6-FBF8-6571-FBBD-D063D79F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7" y="1228581"/>
            <a:ext cx="8392218" cy="47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86D3876-02D4-88B5-8DDB-E83F438F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51" y="623887"/>
            <a:ext cx="66008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58">
        <p:fade/>
      </p:transition>
    </mc:Choice>
    <mc:Fallback>
      <p:transition spd="med" advClick="0" advTm="7358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Widescreen</PresentationFormat>
  <Paragraphs>5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Broadway</vt:lpstr>
      <vt:lpstr>Calibri</vt:lpstr>
      <vt:lpstr>Calibri Light</vt:lpstr>
      <vt:lpstr>Comic Sans MS</vt:lpstr>
      <vt:lpstr>Eras Bold ITC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INCONTRI, LABORATORI, MASTERCLASS, PROIEZIONI E CULTURA</vt:lpstr>
      <vt:lpstr>Presentazione standard di PowerPoint</vt:lpstr>
      <vt:lpstr>Presentazione standard di PowerPoint</vt:lpstr>
      <vt:lpstr>LARGO CERVIGNANO  VIA PONTINIA SAN GREGORIO TORRE  BORGOMEDUNA RORAI GRANDE VILLANOVA VALLENONCELLO </vt:lpstr>
      <vt:lpstr>Presentazione standard di PowerPoint</vt:lpstr>
      <vt:lpstr>Presentazione standard di PowerPoint</vt:lpstr>
      <vt:lpstr>Presentazione standard di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Tangerini Marina</dc:creator>
  <cp:lastModifiedBy>Tangerini Marina</cp:lastModifiedBy>
  <cp:revision>2</cp:revision>
  <dcterms:created xsi:type="dcterms:W3CDTF">2024-06-14T07:36:05Z</dcterms:created>
  <dcterms:modified xsi:type="dcterms:W3CDTF">2024-06-14T08:27:56Z</dcterms:modified>
</cp:coreProperties>
</file>